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33CC33"/>
    <a:srgbClr val="996633"/>
    <a:srgbClr val="CC3300"/>
    <a:srgbClr val="CC0099"/>
    <a:srgbClr val="FF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83415-F6D6-4096-94F1-8317A119057A}" type="datetimeFigureOut">
              <a:rPr lang="fr-FR" smtClean="0"/>
              <a:pPr/>
              <a:t>02/03/2015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79AF3-7EEC-4394-B884-D1E0259423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mail.google.com/mail/u/0/?ui=2&amp;ik=6387738bed&amp;view=fimg&amp;th=14bd530160c29ea8&amp;attid=0.0.2&amp;disp=emb&amp;attbid=ANGjdJ-UFTshmfk3dqU8bf5gEjYSiJVAmmyKzZPS7qwGgO9AFA9O8e7YlqXZk4iDDMgXKS3ekv8SeXaoy07SFaZa6Dj8yBpKSUcKhykfoS7urrNXw77UGw4ACJGuCXw&amp;sz=s0-l75-ft&amp;ats=1425225041164&amp;rm=14bd530160c29ea8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4" descr="https://mail.google.com/mail/u/0/?ui=2&amp;ik=6387738bed&amp;view=fimg&amp;th=14bd530160c29ea8&amp;attid=0.0.2&amp;disp=emb&amp;attbid=ANGjdJ-UFTshmfk3dqU8bf5gEjYSiJVAmmyKzZPS7qwGgO9AFA9O8e7YlqXZk4iDDMgXKS3ekv8SeXaoy07SFaZa6Dj8yBpKSUcKhykfoS7urrNXw77UGw4ACJGuCXw&amp;sz=s0-l75-ft&amp;ats=1425225041164&amp;rm=14bd530160c29ea8&amp;zw&amp;atsh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6" descr="https://mail.google.com/mail/u/0/?ui=2&amp;ik=6387738bed&amp;view=fimg&amp;th=14bd530160c29ea8&amp;attid=0.0.2&amp;disp=emb&amp;attbid=ANGjdJ-UFTshmfk3dqU8bf5gEjYSiJVAmmyKzZPS7qwGgO9AFA9O8e7YlqXZk4iDDMgXKS3ekv8SeXaoy07SFaZa6Dj8yBpKSUcKhykfoS7urrNXw77UGw4ACJGuCXw&amp;sz=s0-l75-ft&amp;ats=1425225041164&amp;rm=14bd530160c29ea8&amp;zw&amp;atsh=1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91" y="836712"/>
            <a:ext cx="8887618" cy="5788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2487" y="29729"/>
            <a:ext cx="814407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Valmoutier</a:t>
            </a:r>
            <a:r>
              <a:rPr lang="fr-FR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projet TP line – Comparaison  des consommations  sur 2 pavillons: [A - énergivore ] &amp;[B -économe] en Wh &amp; €</a:t>
            </a:r>
          </a:p>
          <a:p>
            <a:pPr lvl="0" algn="ctr"/>
            <a:r>
              <a:rPr lang="fr-FR" sz="1400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Avec la répartitions des besoins en chauffage(bâti + Eau Chaude) &amp; Equipements ménagers   </a:t>
            </a:r>
            <a:endParaRPr lang="fr-FR" sz="1400" b="1" i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747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272478"/>
              </p:ext>
            </p:extLst>
          </p:nvPr>
        </p:nvGraphicFramePr>
        <p:xfrm>
          <a:off x="-2" y="16"/>
          <a:ext cx="9144005" cy="6857964"/>
        </p:xfrm>
        <a:graphic>
          <a:graphicData uri="http://schemas.openxmlformats.org/drawingml/2006/table">
            <a:tbl>
              <a:tblPr/>
              <a:tblGrid>
                <a:gridCol w="1371871"/>
                <a:gridCol w="393526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  <a:gridCol w="307442"/>
              </a:tblGrid>
              <a:tr h="2672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Pavillon [B] 6 Pièces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4"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Bradley Hand ITC"/>
                        </a:rPr>
                        <a:t>Mode de vie et fonctionnement des équipements 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Heures &gt;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P.A.C RDC &amp; 1er- Jours hors EJP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hiver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20/21°C</a:t>
                      </a:r>
                    </a:p>
                  </a:txBody>
                  <a:tcPr marL="3182" marR="3182" marT="318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18°C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P.A.C RDC &amp; 1er - Jours EJP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hiver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Poîle à bois ventilé hors EJP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J/an</a:t>
                      </a:r>
                    </a:p>
                  </a:txBody>
                  <a:tcPr marL="3182" marR="3182" marT="31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Ventilateur 1er étage- hors EJP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J/an</a:t>
                      </a:r>
                    </a:p>
                  </a:txBody>
                  <a:tcPr marL="3182" marR="3182" marT="31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Poîle à bois ventilé Jours EJP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J/an</a:t>
                      </a:r>
                    </a:p>
                  </a:txBody>
                  <a:tcPr marL="3182" marR="3182" marT="31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Ventilateur 1er étage- jours EJP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J/an</a:t>
                      </a:r>
                    </a:p>
                  </a:txBody>
                  <a:tcPr marL="3182" marR="3182" marT="31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Chauffage Atelier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- Surface non intégrée dans la surface habitable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VMC -Double Flux (hiver)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MN 60'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VMC -Double Flux (été)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 15'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de 15'- par impulsion lors de l'occupation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VMC -Double Flux (à la demande) 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MF</a:t>
                      </a:r>
                    </a:p>
                  </a:txBody>
                  <a:tcPr marL="3182" marR="3182" marT="31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forcée Ponctuelle en fonction des besoins 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Chauffe eau Thermodynamique-Hors EJP&gt;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Chauffe eau Thermodynamique-Jours EJP&gt;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54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Congélateur &amp; Réfrigérateur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Régulée par les thermostats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micro-ondes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(Matin midi soir)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Lave Vaisselle hors jours EJP&gt;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(en moyenne 1fois/jour)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Lave Vaisselle jours EJP&gt;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jours/an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54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Four à Pyrolyse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(Pyrolyse=1fois /an)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Plaque à induction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(Matin midi soir)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Chauffage d'appoint S/Douches - S/Bains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(Matin  et ou soir)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Lave Linge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(1 à 2 fois semaine)- Jours EJP= programation entre 1h &amp; 6h30 du matin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254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Séche Linge 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  (1 à 2 fois semaine) sauf été séchage en plein air - Jours EJP= programation entre 1h &amp; 6h30 du matin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Ordinateur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imprimante &gt; 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78">
                <a:tc>
                  <a:txBody>
                    <a:bodyPr/>
                    <a:lstStyle/>
                    <a:p>
                      <a:pPr algn="r" fontAlgn="ctr"/>
                      <a:r>
                        <a:rPr lang="fr-F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Divers appareillages &gt;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fr-FR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Marche Ponctuelle en fonction des besoins,</a:t>
                      </a:r>
                    </a:p>
                  </a:txBody>
                  <a:tcPr marL="3182" marR="3182" marT="3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34982"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182" marR="3182" marT="318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24h</a:t>
                      </a:r>
                    </a:p>
                  </a:txBody>
                  <a:tcPr marL="3182" marR="3182" marT="3182" marB="0" anchor="b">
                    <a:lnL w="1270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2312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eaLnBrk="0" fontAlgn="base" hangingPunct="0">
          <a:spcBef>
            <a:spcPct val="0"/>
          </a:spcBef>
          <a:spcAft>
            <a:spcPct val="0"/>
          </a:spcAft>
          <a:defRPr sz="1400" i="1" dirty="0" smtClean="0">
            <a:solidFill>
              <a:srgbClr val="C00000"/>
            </a:solidFill>
            <a:latin typeface="Calibri" pitchFamily="34" charset="0"/>
            <a:cs typeface="Times New Roman" pitchFamily="18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684</Words>
  <Application>Microsoft Office PowerPoint</Application>
  <PresentationFormat>Affichage à l'écran (4:3)</PresentationFormat>
  <Paragraphs>1212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clouet</dc:creator>
  <cp:lastModifiedBy>clouet</cp:lastModifiedBy>
  <cp:revision>129</cp:revision>
  <dcterms:created xsi:type="dcterms:W3CDTF">2012-03-13T16:01:18Z</dcterms:created>
  <dcterms:modified xsi:type="dcterms:W3CDTF">2015-03-02T18:38:41Z</dcterms:modified>
</cp:coreProperties>
</file>